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4" r:id="rId2"/>
    <p:sldId id="27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C93"/>
    <a:srgbClr val="C8B12F"/>
    <a:srgbClr val="D2BD3E"/>
    <a:srgbClr val="CBBB82"/>
    <a:srgbClr val="1C3E8B"/>
    <a:srgbClr val="3973B9"/>
    <a:srgbClr val="D0BC00"/>
    <a:srgbClr val="FFE91D"/>
    <a:srgbClr val="4680C6"/>
    <a:srgbClr val="5C9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1" autoAdjust="0"/>
    <p:restoredTop sz="94967" autoAdjust="0"/>
  </p:normalViewPr>
  <p:slideViewPr>
    <p:cSldViewPr snapToGrid="0">
      <p:cViewPr varScale="1">
        <p:scale>
          <a:sx n="70" d="100"/>
          <a:sy n="70" d="100"/>
        </p:scale>
        <p:origin x="29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EED6-E993-4090-B8CD-D5B567C69CA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8663-8A86-4EEC-84BE-1A83987C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8663-8A86-4EEC-84BE-1A83987C5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632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08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79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12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1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646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66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092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94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4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98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638D-0BE9-43CF-BDC6-816FF3DBB02C}" type="datetimeFigureOut">
              <a:rPr lang="th-TH" smtClean="0"/>
              <a:t>12/05/69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5BC4-A261-4311-8CED-7300CC7129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5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f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jf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FB52F-14CC-4D74-B216-20181D574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16"/>
            <a:ext cx="7559668" cy="1069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B7B0A9-1925-14D6-7CB3-D0DBB6BDE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9"/>
            <a:ext cx="7559675" cy="10690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166819-299D-337D-F679-5ACE050CD153}"/>
              </a:ext>
            </a:extLst>
          </p:cNvPr>
          <p:cNvSpPr txBox="1"/>
          <p:nvPr/>
        </p:nvSpPr>
        <p:spPr>
          <a:xfrm>
            <a:off x="8026488" y="-8275"/>
            <a:ext cx="4363632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วิธีการเปลี่ยนรูปภาพ</a:t>
            </a:r>
          </a:p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คลิกขวาที่รูปภาพ</a:t>
            </a:r>
          </a:p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เลือก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Change Picture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This Device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เลือกรูปภาพที่ต้องการ</a:t>
            </a:r>
          </a:p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กดปุ่ม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Insert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EAB05-0426-2987-AD44-D9AD32FF3FA9}"/>
              </a:ext>
            </a:extLst>
          </p:cNvPr>
          <p:cNvSpPr txBox="1"/>
          <p:nvPr/>
        </p:nvSpPr>
        <p:spPr>
          <a:xfrm>
            <a:off x="8026488" y="3956601"/>
            <a:ext cx="4363632" cy="132343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***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เลื่อนกรอบรูปภาพออกก่อนเปลี่ยนรูป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ACF50-A0D7-65C6-EF90-9103E997C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" y="5036"/>
            <a:ext cx="2481400" cy="22979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F5B686-0A25-901B-B222-F7359C717B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88" y="1137691"/>
            <a:ext cx="3884803" cy="472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A80676-F083-5615-F501-C6D7BCC876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5021" b="4044"/>
          <a:stretch/>
        </p:blipFill>
        <p:spPr>
          <a:xfrm>
            <a:off x="1128788" y="2677804"/>
            <a:ext cx="5221016" cy="49844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F1A2E7-B8CD-7183-6C11-B2C817902A8D}"/>
              </a:ext>
            </a:extLst>
          </p:cNvPr>
          <p:cNvSpPr txBox="1"/>
          <p:nvPr/>
        </p:nvSpPr>
        <p:spPr>
          <a:xfrm>
            <a:off x="-107941" y="9131511"/>
            <a:ext cx="388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D2B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  วิทยาลัยการอาชีพห้วยผึ้ง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3DB60D-36D3-5CC7-024F-CEF401C34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06" y="6585487"/>
            <a:ext cx="2112802" cy="1596133"/>
          </a:xfrm>
          <a:custGeom>
            <a:avLst/>
            <a:gdLst>
              <a:gd name="connsiteX0" fmla="*/ 2170219 w 4389443"/>
              <a:gd name="connsiteY0" fmla="*/ 0 h 4408506"/>
              <a:gd name="connsiteX1" fmla="*/ 2632266 w 4389443"/>
              <a:gd name="connsiteY1" fmla="*/ 218662 h 4408506"/>
              <a:gd name="connsiteX2" fmla="*/ 2828286 w 4389443"/>
              <a:gd name="connsiteY2" fmla="*/ 416163 h 4408506"/>
              <a:gd name="connsiteX3" fmla="*/ 2870290 w 4389443"/>
              <a:gd name="connsiteY3" fmla="*/ 592503 h 4408506"/>
              <a:gd name="connsiteX4" fmla="*/ 3052308 w 4389443"/>
              <a:gd name="connsiteY4" fmla="*/ 606611 h 4408506"/>
              <a:gd name="connsiteX5" fmla="*/ 3248328 w 4389443"/>
              <a:gd name="connsiteY5" fmla="*/ 790004 h 4408506"/>
              <a:gd name="connsiteX6" fmla="*/ 3353339 w 4389443"/>
              <a:gd name="connsiteY6" fmla="*/ 1043934 h 4408506"/>
              <a:gd name="connsiteX7" fmla="*/ 3647368 w 4389443"/>
              <a:gd name="connsiteY7" fmla="*/ 1135631 h 4408506"/>
              <a:gd name="connsiteX8" fmla="*/ 3780382 w 4389443"/>
              <a:gd name="connsiteY8" fmla="*/ 1347240 h 4408506"/>
              <a:gd name="connsiteX9" fmla="*/ 3815385 w 4389443"/>
              <a:gd name="connsiteY9" fmla="*/ 1537687 h 4408506"/>
              <a:gd name="connsiteX10" fmla="*/ 4011405 w 4389443"/>
              <a:gd name="connsiteY10" fmla="*/ 1572955 h 4408506"/>
              <a:gd name="connsiteX11" fmla="*/ 4186423 w 4389443"/>
              <a:gd name="connsiteY11" fmla="*/ 1833939 h 4408506"/>
              <a:gd name="connsiteX12" fmla="*/ 4389443 w 4389443"/>
              <a:gd name="connsiteY12" fmla="*/ 2221887 h 4408506"/>
              <a:gd name="connsiteX13" fmla="*/ 4242428 w 4389443"/>
              <a:gd name="connsiteY13" fmla="*/ 2426442 h 4408506"/>
              <a:gd name="connsiteX14" fmla="*/ 4123416 w 4389443"/>
              <a:gd name="connsiteY14" fmla="*/ 2736801 h 4408506"/>
              <a:gd name="connsiteX15" fmla="*/ 3934397 w 4389443"/>
              <a:gd name="connsiteY15" fmla="*/ 2884926 h 4408506"/>
              <a:gd name="connsiteX16" fmla="*/ 3815385 w 4389443"/>
              <a:gd name="connsiteY16" fmla="*/ 2899034 h 4408506"/>
              <a:gd name="connsiteX17" fmla="*/ 3668370 w 4389443"/>
              <a:gd name="connsiteY17" fmla="*/ 3272875 h 4408506"/>
              <a:gd name="connsiteX18" fmla="*/ 3367340 w 4389443"/>
              <a:gd name="connsiteY18" fmla="*/ 3385733 h 4408506"/>
              <a:gd name="connsiteX19" fmla="*/ 3192322 w 4389443"/>
              <a:gd name="connsiteY19" fmla="*/ 3752520 h 4408506"/>
              <a:gd name="connsiteX20" fmla="*/ 2877291 w 4389443"/>
              <a:gd name="connsiteY20" fmla="*/ 3830110 h 4408506"/>
              <a:gd name="connsiteX21" fmla="*/ 2779281 w 4389443"/>
              <a:gd name="connsiteY21" fmla="*/ 4098147 h 4408506"/>
              <a:gd name="connsiteX22" fmla="*/ 2191221 w 4389443"/>
              <a:gd name="connsiteY22" fmla="*/ 4408506 h 4408506"/>
              <a:gd name="connsiteX23" fmla="*/ 1736175 w 4389443"/>
              <a:gd name="connsiteY23" fmla="*/ 4203952 h 4408506"/>
              <a:gd name="connsiteX24" fmla="*/ 1526154 w 4389443"/>
              <a:gd name="connsiteY24" fmla="*/ 3992343 h 4408506"/>
              <a:gd name="connsiteX25" fmla="*/ 1470149 w 4389443"/>
              <a:gd name="connsiteY25" fmla="*/ 3830110 h 4408506"/>
              <a:gd name="connsiteX26" fmla="*/ 1155117 w 4389443"/>
              <a:gd name="connsiteY26" fmla="*/ 3731360 h 4408506"/>
              <a:gd name="connsiteX27" fmla="*/ 1015103 w 4389443"/>
              <a:gd name="connsiteY27" fmla="*/ 3378679 h 4408506"/>
              <a:gd name="connsiteX28" fmla="*/ 658067 w 4389443"/>
              <a:gd name="connsiteY28" fmla="*/ 3230553 h 4408506"/>
              <a:gd name="connsiteX29" fmla="*/ 567057 w 4389443"/>
              <a:gd name="connsiteY29" fmla="*/ 2891980 h 4408506"/>
              <a:gd name="connsiteX30" fmla="*/ 301031 w 4389443"/>
              <a:gd name="connsiteY30" fmla="*/ 2779122 h 4408506"/>
              <a:gd name="connsiteX31" fmla="*/ 77008 w 4389443"/>
              <a:gd name="connsiteY31" fmla="*/ 2348852 h 4408506"/>
              <a:gd name="connsiteX32" fmla="*/ 0 w 4389443"/>
              <a:gd name="connsiteY32" fmla="*/ 2221887 h 4408506"/>
              <a:gd name="connsiteX33" fmla="*/ 196020 w 4389443"/>
              <a:gd name="connsiteY33" fmla="*/ 1826885 h 4408506"/>
              <a:gd name="connsiteX34" fmla="*/ 371038 w 4389443"/>
              <a:gd name="connsiteY34" fmla="*/ 1587062 h 4408506"/>
              <a:gd name="connsiteX35" fmla="*/ 588060 w 4389443"/>
              <a:gd name="connsiteY35" fmla="*/ 1509473 h 4408506"/>
              <a:gd name="connsiteX36" fmla="*/ 637064 w 4389443"/>
              <a:gd name="connsiteY36" fmla="*/ 1213221 h 4408506"/>
              <a:gd name="connsiteX37" fmla="*/ 854086 w 4389443"/>
              <a:gd name="connsiteY37" fmla="*/ 1072149 h 4408506"/>
              <a:gd name="connsiteX38" fmla="*/ 1050106 w 4389443"/>
              <a:gd name="connsiteY38" fmla="*/ 1050988 h 4408506"/>
              <a:gd name="connsiteX39" fmla="*/ 1106112 w 4389443"/>
              <a:gd name="connsiteY39" fmla="*/ 754736 h 4408506"/>
              <a:gd name="connsiteX40" fmla="*/ 1400141 w 4389443"/>
              <a:gd name="connsiteY40" fmla="*/ 571343 h 4408506"/>
              <a:gd name="connsiteX41" fmla="*/ 1519154 w 4389443"/>
              <a:gd name="connsiteY41" fmla="*/ 557235 h 4408506"/>
              <a:gd name="connsiteX42" fmla="*/ 1617163 w 4389443"/>
              <a:gd name="connsiteY42" fmla="*/ 282145 h 44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89443" h="4408506">
                <a:moveTo>
                  <a:pt x="2170219" y="0"/>
                </a:moveTo>
                <a:lnTo>
                  <a:pt x="2632266" y="218662"/>
                </a:lnTo>
                <a:lnTo>
                  <a:pt x="2828286" y="416163"/>
                </a:lnTo>
                <a:lnTo>
                  <a:pt x="2870290" y="592503"/>
                </a:lnTo>
                <a:lnTo>
                  <a:pt x="3052308" y="606611"/>
                </a:lnTo>
                <a:lnTo>
                  <a:pt x="3248328" y="790004"/>
                </a:lnTo>
                <a:lnTo>
                  <a:pt x="3353339" y="1043934"/>
                </a:lnTo>
                <a:lnTo>
                  <a:pt x="3647368" y="1135631"/>
                </a:lnTo>
                <a:lnTo>
                  <a:pt x="3780382" y="1347240"/>
                </a:lnTo>
                <a:lnTo>
                  <a:pt x="3815385" y="1537687"/>
                </a:lnTo>
                <a:lnTo>
                  <a:pt x="4011405" y="1572955"/>
                </a:lnTo>
                <a:lnTo>
                  <a:pt x="4186423" y="1833939"/>
                </a:lnTo>
                <a:lnTo>
                  <a:pt x="4389443" y="2221887"/>
                </a:lnTo>
                <a:lnTo>
                  <a:pt x="4242428" y="2426442"/>
                </a:lnTo>
                <a:lnTo>
                  <a:pt x="4123416" y="2736801"/>
                </a:lnTo>
                <a:lnTo>
                  <a:pt x="3934397" y="2884926"/>
                </a:lnTo>
                <a:lnTo>
                  <a:pt x="3815385" y="2899034"/>
                </a:lnTo>
                <a:lnTo>
                  <a:pt x="3668370" y="3272875"/>
                </a:lnTo>
                <a:lnTo>
                  <a:pt x="3367340" y="3385733"/>
                </a:lnTo>
                <a:lnTo>
                  <a:pt x="3192322" y="3752520"/>
                </a:lnTo>
                <a:lnTo>
                  <a:pt x="2877291" y="3830110"/>
                </a:lnTo>
                <a:lnTo>
                  <a:pt x="2779281" y="4098147"/>
                </a:lnTo>
                <a:lnTo>
                  <a:pt x="2191221" y="4408506"/>
                </a:lnTo>
                <a:lnTo>
                  <a:pt x="1736175" y="4203952"/>
                </a:lnTo>
                <a:lnTo>
                  <a:pt x="1526154" y="3992343"/>
                </a:lnTo>
                <a:lnTo>
                  <a:pt x="1470149" y="3830110"/>
                </a:lnTo>
                <a:lnTo>
                  <a:pt x="1155117" y="3731360"/>
                </a:lnTo>
                <a:lnTo>
                  <a:pt x="1015103" y="3378679"/>
                </a:lnTo>
                <a:lnTo>
                  <a:pt x="658067" y="3230553"/>
                </a:lnTo>
                <a:lnTo>
                  <a:pt x="567057" y="2891980"/>
                </a:lnTo>
                <a:lnTo>
                  <a:pt x="301031" y="2779122"/>
                </a:lnTo>
                <a:lnTo>
                  <a:pt x="77008" y="2348852"/>
                </a:lnTo>
                <a:lnTo>
                  <a:pt x="0" y="2221887"/>
                </a:lnTo>
                <a:lnTo>
                  <a:pt x="196020" y="1826885"/>
                </a:lnTo>
                <a:lnTo>
                  <a:pt x="371038" y="1587062"/>
                </a:lnTo>
                <a:lnTo>
                  <a:pt x="588060" y="1509473"/>
                </a:lnTo>
                <a:lnTo>
                  <a:pt x="637064" y="1213221"/>
                </a:lnTo>
                <a:lnTo>
                  <a:pt x="854086" y="1072149"/>
                </a:lnTo>
                <a:lnTo>
                  <a:pt x="1050106" y="1050988"/>
                </a:lnTo>
                <a:lnTo>
                  <a:pt x="1106112" y="754736"/>
                </a:lnTo>
                <a:lnTo>
                  <a:pt x="1400141" y="571343"/>
                </a:lnTo>
                <a:lnTo>
                  <a:pt x="1519154" y="557235"/>
                </a:lnTo>
                <a:lnTo>
                  <a:pt x="1617163" y="282145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E32DA2-F87B-5867-867D-94707CAAD2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5021" b="4044"/>
          <a:stretch/>
        </p:blipFill>
        <p:spPr>
          <a:xfrm>
            <a:off x="23962" y="6296059"/>
            <a:ext cx="2513069" cy="21202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20E287-E158-229C-37BB-432A988FE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1" t="-3201" r="8783" b="36386"/>
          <a:stretch/>
        </p:blipFill>
        <p:spPr>
          <a:xfrm>
            <a:off x="5105401" y="5927490"/>
            <a:ext cx="2128136" cy="1932224"/>
          </a:xfrm>
          <a:custGeom>
            <a:avLst/>
            <a:gdLst>
              <a:gd name="connsiteX0" fmla="*/ 2170219 w 4389443"/>
              <a:gd name="connsiteY0" fmla="*/ 0 h 4408506"/>
              <a:gd name="connsiteX1" fmla="*/ 2632266 w 4389443"/>
              <a:gd name="connsiteY1" fmla="*/ 218662 h 4408506"/>
              <a:gd name="connsiteX2" fmla="*/ 2828286 w 4389443"/>
              <a:gd name="connsiteY2" fmla="*/ 416163 h 4408506"/>
              <a:gd name="connsiteX3" fmla="*/ 2870290 w 4389443"/>
              <a:gd name="connsiteY3" fmla="*/ 592503 h 4408506"/>
              <a:gd name="connsiteX4" fmla="*/ 3052308 w 4389443"/>
              <a:gd name="connsiteY4" fmla="*/ 606611 h 4408506"/>
              <a:gd name="connsiteX5" fmla="*/ 3248328 w 4389443"/>
              <a:gd name="connsiteY5" fmla="*/ 790004 h 4408506"/>
              <a:gd name="connsiteX6" fmla="*/ 3353339 w 4389443"/>
              <a:gd name="connsiteY6" fmla="*/ 1043934 h 4408506"/>
              <a:gd name="connsiteX7" fmla="*/ 3647368 w 4389443"/>
              <a:gd name="connsiteY7" fmla="*/ 1135631 h 4408506"/>
              <a:gd name="connsiteX8" fmla="*/ 3780382 w 4389443"/>
              <a:gd name="connsiteY8" fmla="*/ 1347240 h 4408506"/>
              <a:gd name="connsiteX9" fmla="*/ 3815385 w 4389443"/>
              <a:gd name="connsiteY9" fmla="*/ 1537687 h 4408506"/>
              <a:gd name="connsiteX10" fmla="*/ 4011405 w 4389443"/>
              <a:gd name="connsiteY10" fmla="*/ 1572955 h 4408506"/>
              <a:gd name="connsiteX11" fmla="*/ 4186423 w 4389443"/>
              <a:gd name="connsiteY11" fmla="*/ 1833939 h 4408506"/>
              <a:gd name="connsiteX12" fmla="*/ 4389443 w 4389443"/>
              <a:gd name="connsiteY12" fmla="*/ 2221887 h 4408506"/>
              <a:gd name="connsiteX13" fmla="*/ 4242428 w 4389443"/>
              <a:gd name="connsiteY13" fmla="*/ 2426442 h 4408506"/>
              <a:gd name="connsiteX14" fmla="*/ 4123416 w 4389443"/>
              <a:gd name="connsiteY14" fmla="*/ 2736801 h 4408506"/>
              <a:gd name="connsiteX15" fmla="*/ 3934397 w 4389443"/>
              <a:gd name="connsiteY15" fmla="*/ 2884926 h 4408506"/>
              <a:gd name="connsiteX16" fmla="*/ 3815385 w 4389443"/>
              <a:gd name="connsiteY16" fmla="*/ 2899034 h 4408506"/>
              <a:gd name="connsiteX17" fmla="*/ 3668370 w 4389443"/>
              <a:gd name="connsiteY17" fmla="*/ 3272875 h 4408506"/>
              <a:gd name="connsiteX18" fmla="*/ 3367340 w 4389443"/>
              <a:gd name="connsiteY18" fmla="*/ 3385733 h 4408506"/>
              <a:gd name="connsiteX19" fmla="*/ 3192322 w 4389443"/>
              <a:gd name="connsiteY19" fmla="*/ 3752520 h 4408506"/>
              <a:gd name="connsiteX20" fmla="*/ 2877291 w 4389443"/>
              <a:gd name="connsiteY20" fmla="*/ 3830110 h 4408506"/>
              <a:gd name="connsiteX21" fmla="*/ 2779281 w 4389443"/>
              <a:gd name="connsiteY21" fmla="*/ 4098147 h 4408506"/>
              <a:gd name="connsiteX22" fmla="*/ 2191221 w 4389443"/>
              <a:gd name="connsiteY22" fmla="*/ 4408506 h 4408506"/>
              <a:gd name="connsiteX23" fmla="*/ 1736175 w 4389443"/>
              <a:gd name="connsiteY23" fmla="*/ 4203952 h 4408506"/>
              <a:gd name="connsiteX24" fmla="*/ 1526154 w 4389443"/>
              <a:gd name="connsiteY24" fmla="*/ 3992343 h 4408506"/>
              <a:gd name="connsiteX25" fmla="*/ 1470149 w 4389443"/>
              <a:gd name="connsiteY25" fmla="*/ 3830110 h 4408506"/>
              <a:gd name="connsiteX26" fmla="*/ 1155117 w 4389443"/>
              <a:gd name="connsiteY26" fmla="*/ 3731360 h 4408506"/>
              <a:gd name="connsiteX27" fmla="*/ 1015103 w 4389443"/>
              <a:gd name="connsiteY27" fmla="*/ 3378679 h 4408506"/>
              <a:gd name="connsiteX28" fmla="*/ 658067 w 4389443"/>
              <a:gd name="connsiteY28" fmla="*/ 3230553 h 4408506"/>
              <a:gd name="connsiteX29" fmla="*/ 567057 w 4389443"/>
              <a:gd name="connsiteY29" fmla="*/ 2891980 h 4408506"/>
              <a:gd name="connsiteX30" fmla="*/ 301031 w 4389443"/>
              <a:gd name="connsiteY30" fmla="*/ 2779122 h 4408506"/>
              <a:gd name="connsiteX31" fmla="*/ 77008 w 4389443"/>
              <a:gd name="connsiteY31" fmla="*/ 2348852 h 4408506"/>
              <a:gd name="connsiteX32" fmla="*/ 0 w 4389443"/>
              <a:gd name="connsiteY32" fmla="*/ 2221887 h 4408506"/>
              <a:gd name="connsiteX33" fmla="*/ 196020 w 4389443"/>
              <a:gd name="connsiteY33" fmla="*/ 1826885 h 4408506"/>
              <a:gd name="connsiteX34" fmla="*/ 371038 w 4389443"/>
              <a:gd name="connsiteY34" fmla="*/ 1587062 h 4408506"/>
              <a:gd name="connsiteX35" fmla="*/ 588060 w 4389443"/>
              <a:gd name="connsiteY35" fmla="*/ 1509473 h 4408506"/>
              <a:gd name="connsiteX36" fmla="*/ 637064 w 4389443"/>
              <a:gd name="connsiteY36" fmla="*/ 1213221 h 4408506"/>
              <a:gd name="connsiteX37" fmla="*/ 854086 w 4389443"/>
              <a:gd name="connsiteY37" fmla="*/ 1072149 h 4408506"/>
              <a:gd name="connsiteX38" fmla="*/ 1050106 w 4389443"/>
              <a:gd name="connsiteY38" fmla="*/ 1050988 h 4408506"/>
              <a:gd name="connsiteX39" fmla="*/ 1106112 w 4389443"/>
              <a:gd name="connsiteY39" fmla="*/ 754736 h 4408506"/>
              <a:gd name="connsiteX40" fmla="*/ 1400141 w 4389443"/>
              <a:gd name="connsiteY40" fmla="*/ 571343 h 4408506"/>
              <a:gd name="connsiteX41" fmla="*/ 1519154 w 4389443"/>
              <a:gd name="connsiteY41" fmla="*/ 557235 h 4408506"/>
              <a:gd name="connsiteX42" fmla="*/ 1617163 w 4389443"/>
              <a:gd name="connsiteY42" fmla="*/ 282145 h 44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89443" h="4408506">
                <a:moveTo>
                  <a:pt x="2170219" y="0"/>
                </a:moveTo>
                <a:lnTo>
                  <a:pt x="2632266" y="218662"/>
                </a:lnTo>
                <a:lnTo>
                  <a:pt x="2828286" y="416163"/>
                </a:lnTo>
                <a:lnTo>
                  <a:pt x="2870290" y="592503"/>
                </a:lnTo>
                <a:lnTo>
                  <a:pt x="3052308" y="606611"/>
                </a:lnTo>
                <a:lnTo>
                  <a:pt x="3248328" y="790004"/>
                </a:lnTo>
                <a:lnTo>
                  <a:pt x="3353339" y="1043934"/>
                </a:lnTo>
                <a:lnTo>
                  <a:pt x="3647368" y="1135631"/>
                </a:lnTo>
                <a:lnTo>
                  <a:pt x="3780382" y="1347240"/>
                </a:lnTo>
                <a:lnTo>
                  <a:pt x="3815385" y="1537687"/>
                </a:lnTo>
                <a:lnTo>
                  <a:pt x="4011405" y="1572955"/>
                </a:lnTo>
                <a:lnTo>
                  <a:pt x="4186423" y="1833939"/>
                </a:lnTo>
                <a:lnTo>
                  <a:pt x="4389443" y="2221887"/>
                </a:lnTo>
                <a:lnTo>
                  <a:pt x="4242428" y="2426442"/>
                </a:lnTo>
                <a:lnTo>
                  <a:pt x="4123416" y="2736801"/>
                </a:lnTo>
                <a:lnTo>
                  <a:pt x="3934397" y="2884926"/>
                </a:lnTo>
                <a:lnTo>
                  <a:pt x="3815385" y="2899034"/>
                </a:lnTo>
                <a:lnTo>
                  <a:pt x="3668370" y="3272875"/>
                </a:lnTo>
                <a:lnTo>
                  <a:pt x="3367340" y="3385733"/>
                </a:lnTo>
                <a:lnTo>
                  <a:pt x="3192322" y="3752520"/>
                </a:lnTo>
                <a:lnTo>
                  <a:pt x="2877291" y="3830110"/>
                </a:lnTo>
                <a:lnTo>
                  <a:pt x="2779281" y="4098147"/>
                </a:lnTo>
                <a:lnTo>
                  <a:pt x="2191221" y="4408506"/>
                </a:lnTo>
                <a:lnTo>
                  <a:pt x="1736175" y="4203952"/>
                </a:lnTo>
                <a:lnTo>
                  <a:pt x="1526154" y="3992343"/>
                </a:lnTo>
                <a:lnTo>
                  <a:pt x="1470149" y="3830110"/>
                </a:lnTo>
                <a:lnTo>
                  <a:pt x="1155117" y="3731360"/>
                </a:lnTo>
                <a:lnTo>
                  <a:pt x="1015103" y="3378679"/>
                </a:lnTo>
                <a:lnTo>
                  <a:pt x="658067" y="3230553"/>
                </a:lnTo>
                <a:lnTo>
                  <a:pt x="567057" y="2891980"/>
                </a:lnTo>
                <a:lnTo>
                  <a:pt x="301031" y="2779122"/>
                </a:lnTo>
                <a:lnTo>
                  <a:pt x="77008" y="2348852"/>
                </a:lnTo>
                <a:lnTo>
                  <a:pt x="0" y="2221887"/>
                </a:lnTo>
                <a:lnTo>
                  <a:pt x="196020" y="1826885"/>
                </a:lnTo>
                <a:lnTo>
                  <a:pt x="371038" y="1587062"/>
                </a:lnTo>
                <a:lnTo>
                  <a:pt x="588060" y="1509473"/>
                </a:lnTo>
                <a:lnTo>
                  <a:pt x="637064" y="1213221"/>
                </a:lnTo>
                <a:lnTo>
                  <a:pt x="854086" y="1072149"/>
                </a:lnTo>
                <a:lnTo>
                  <a:pt x="1050106" y="1050988"/>
                </a:lnTo>
                <a:lnTo>
                  <a:pt x="1106112" y="754736"/>
                </a:lnTo>
                <a:lnTo>
                  <a:pt x="1400141" y="571343"/>
                </a:lnTo>
                <a:lnTo>
                  <a:pt x="1519154" y="557235"/>
                </a:lnTo>
                <a:lnTo>
                  <a:pt x="1617163" y="282145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6C6A8FF-C4B6-8565-4EF9-119F2D6C7E7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5021" b="4044"/>
          <a:stretch/>
        </p:blipFill>
        <p:spPr>
          <a:xfrm>
            <a:off x="4962546" y="5726077"/>
            <a:ext cx="2513069" cy="2302504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E15B5C0B-675A-4FB5-49E9-E3C7A7C1B28A}"/>
              </a:ext>
            </a:extLst>
          </p:cNvPr>
          <p:cNvSpPr txBox="1"/>
          <p:nvPr/>
        </p:nvSpPr>
        <p:spPr>
          <a:xfrm>
            <a:off x="1936643" y="266967"/>
            <a:ext cx="5338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สมุดเช็คชื่อนักเรียน นักศึกษา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 ประจำปีการศึกษา 2569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428836" y="1970622"/>
            <a:ext cx="6845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โครงการ</a:t>
            </a:r>
            <a:r>
              <a:rPr lang="th-TH" altLang="th-TH" sz="32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พบครูที่ปรึกษาทุกวันก่อนเข้าห้องเรียน ภายใต้โครงการลดปัญหาการออกกลางคันของผู้เรียนอาชีวศึกษา</a:t>
            </a:r>
            <a:endParaRPr lang="en-US" sz="32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anose="02020603050405020304" pitchFamily="18" charset="-34"/>
              <a:ea typeface="Calibri" panose="020F0502020204030204" pitchFamily="34" charset="0"/>
              <a:cs typeface="EucrosiaUPC" panose="02020603050405020304" pitchFamily="18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B4F6313A-7BF7-42E5-348F-3E086F251733}"/>
              </a:ext>
            </a:extLst>
          </p:cNvPr>
          <p:cNvSpPr txBox="1"/>
          <p:nvPr/>
        </p:nvSpPr>
        <p:spPr>
          <a:xfrm>
            <a:off x="2118704" y="7831107"/>
            <a:ext cx="3252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นางสาว</a:t>
            </a:r>
            <a:r>
              <a:rPr lang="th-TH" sz="2800" b="1" dirty="0" err="1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ษม</a:t>
            </a:r>
            <a:r>
              <a:rPr lang="th-TH" sz="28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ณกาญจน์ กงอินทร์</a:t>
            </a:r>
            <a:br>
              <a:rPr lang="th-TH" sz="28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28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ตำแหน่ง ครูผู้ช่วย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D53A446-7BBD-D56D-56F3-546BE271A0B2}"/>
              </a:ext>
            </a:extLst>
          </p:cNvPr>
          <p:cNvSpPr txBox="1"/>
          <p:nvPr/>
        </p:nvSpPr>
        <p:spPr>
          <a:xfrm>
            <a:off x="635431" y="9467306"/>
            <a:ext cx="6401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ระดับชั้น ปวช. 1/1 แผนกวิชาช่างอิเล็กทรอนิกส์  ภาคเรียนที่ 1/2568</a:t>
            </a:r>
          </a:p>
          <a:p>
            <a:r>
              <a:rPr lang="th-TH" sz="24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สังกัดสำนักงานอาชีวศึกษาจังหวัดกาฬสินธุ์</a:t>
            </a:r>
          </a:p>
          <a:p>
            <a:r>
              <a:rPr lang="th-TH" sz="2400" b="1" dirty="0">
                <a:solidFill>
                  <a:prstClr val="white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สังกัดสำนักงานคณะกรรมการการอาชีวศึกษากระทรวงศึกษาธิการ</a:t>
            </a: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EFAB2593-B204-E45B-B266-82BE85104A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9" y="8735525"/>
            <a:ext cx="2382987" cy="38548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EAD16B-F041-E539-01F4-30A6E5381D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9" y="314000"/>
            <a:ext cx="1597287" cy="1573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382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6BE90-DCCA-A5BD-3759-69A70607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" y="789"/>
            <a:ext cx="7559673" cy="10690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3CF54-87CB-8B57-780A-FBD112461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1"/>
            <a:ext cx="7559675" cy="10691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1F27F-026C-EF88-64B3-1AC7D1C7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92" y="435857"/>
            <a:ext cx="3274828" cy="295199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412" y="766049"/>
            <a:ext cx="2232837" cy="2101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FAB2593-B204-E45B-B266-82BE85104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01" y="4779615"/>
            <a:ext cx="3806890" cy="615822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692335" y="2956057"/>
            <a:ext cx="65020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สมุดเช็คชื่อนักเรียน นักศึกษา ประจำปีการศึกษา 2569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" y="3419660"/>
            <a:ext cx="7559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 โครงการ</a:t>
            </a:r>
            <a:r>
              <a:rPr lang="th-TH" altLang="th-TH" sz="32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พบครูที่ปรึกษาทุกวันก่อนเข้าห้องเรียน ภายใต้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Calibri" panose="020F0502020204030204" pitchFamily="34" charset="0"/>
                <a:cs typeface="EucrosiaUPC" panose="02020603050405020304" pitchFamily="18" charset="-34"/>
              </a:rPr>
              <a:t>โครงการลดปัญหาการออกกลางคันของผู้เรียนอาชีวศึกษา</a:t>
            </a:r>
            <a:endParaRPr lang="en-US" sz="32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anose="02020603050405020304" pitchFamily="18" charset="-34"/>
              <a:ea typeface="Calibri" panose="020F0502020204030204" pitchFamily="34" charset="0"/>
              <a:cs typeface="EucrosiaUPC" panose="02020603050405020304" pitchFamily="18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D53A446-7BBD-D56D-56F3-546BE271A0B2}"/>
              </a:ext>
            </a:extLst>
          </p:cNvPr>
          <p:cNvSpPr txBox="1"/>
          <p:nvPr/>
        </p:nvSpPr>
        <p:spPr>
          <a:xfrm>
            <a:off x="584814" y="7168901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ระดับชั้น ปวช. 1/1 แผนกวิชาช่างอิเล็กทรอนิกส์ ภาคเรียนที่ 1/2569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สังกัดสำนักงานอาชีวศึกษาจังหวัดกาฬสินธุ์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สังกัดสำนักงานคณะกรรมการการอาชีวศึกษากระทรวงศึกษาธิการ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F8ADBDC-8A7D-9DFB-EF43-842C93093C4D}"/>
              </a:ext>
            </a:extLst>
          </p:cNvPr>
          <p:cNvSpPr txBox="1"/>
          <p:nvPr/>
        </p:nvSpPr>
        <p:spPr>
          <a:xfrm>
            <a:off x="2414626" y="6625062"/>
            <a:ext cx="273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วิทยาลัยการอาชีพห้วยผึ้ง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F2F2AAB8-0636-7077-7E0D-4F2A9F8B0D07}"/>
              </a:ext>
            </a:extLst>
          </p:cNvPr>
          <p:cNvSpPr txBox="1"/>
          <p:nvPr/>
        </p:nvSpPr>
        <p:spPr>
          <a:xfrm rot="16200000">
            <a:off x="5920662" y="956835"/>
            <a:ext cx="2639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Academic year 2</a:t>
            </a:r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026</a:t>
            </a:r>
          </a:p>
        </p:txBody>
      </p:sp>
    </p:spTree>
    <p:extLst>
      <p:ext uri="{BB962C8B-B14F-4D97-AF65-F5344CB8AC3E}">
        <p14:creationId xmlns:p14="http://schemas.microsoft.com/office/powerpoint/2010/main" val="225926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167</Words>
  <Application>Microsoft Office PowerPoint</Application>
  <PresentationFormat>กำหนดเอง</PresentationFormat>
  <Paragraphs>24</Paragraphs>
  <Slides>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EucrosiaUPC</vt:lpstr>
      <vt:lpstr>TH Sarabun New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Kriengkrai</dc:creator>
  <cp:lastModifiedBy>ภราดา รัตนธรรม</cp:lastModifiedBy>
  <cp:revision>74</cp:revision>
  <dcterms:created xsi:type="dcterms:W3CDTF">2022-04-02T12:59:19Z</dcterms:created>
  <dcterms:modified xsi:type="dcterms:W3CDTF">2026-05-12T06:12:54Z</dcterms:modified>
</cp:coreProperties>
</file>